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21" r:id="rId3"/>
    <p:sldId id="320" r:id="rId4"/>
    <p:sldId id="318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282" y="50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10B5EF3-FA63-6F64-39E9-0E11FB6A787F}"/>
              </a:ext>
            </a:extLst>
          </p:cNvPr>
          <p:cNvGrpSpPr/>
          <p:nvPr/>
        </p:nvGrpSpPr>
        <p:grpSpPr>
          <a:xfrm>
            <a:off x="779462" y="638849"/>
            <a:ext cx="8364538" cy="5580142"/>
            <a:chOff x="668626" y="599702"/>
            <a:chExt cx="8586210" cy="3035920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607BA524-772E-372D-E10F-84CE57A4F3CC}"/>
                </a:ext>
              </a:extLst>
            </p:cNvPr>
            <p:cNvSpPr txBox="1"/>
            <p:nvPr/>
          </p:nvSpPr>
          <p:spPr>
            <a:xfrm>
              <a:off x="668626" y="599702"/>
              <a:ext cx="8586210" cy="1557546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zh-TW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納入日</a:t>
              </a:r>
            </a:p>
            <a:p>
              <a:r>
                <a:rPr lang="zh-TW" altLang="en-US" sz="8800" dirty="0">
                  <a:effectLst/>
                </a:rPr>
                <a:t>毎週月曜日</a:t>
              </a:r>
              <a:endParaRPr lang="en-US" altLang="zh-TW" sz="8800" dirty="0">
                <a:effectLst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DAAF2C2-1E83-3863-9EC3-E127D32C5FAE}"/>
                </a:ext>
              </a:extLst>
            </p:cNvPr>
            <p:cNvSpPr txBox="1"/>
            <p:nvPr/>
          </p:nvSpPr>
          <p:spPr>
            <a:xfrm>
              <a:off x="668626" y="3085641"/>
              <a:ext cx="8488436" cy="54998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zh-TW" altLang="en-US" sz="8800" dirty="0">
                  <a:solidFill>
                    <a:srgbClr val="FFFF00"/>
                  </a:solidFill>
                  <a:effectLst/>
                </a:rPr>
                <a:t>納入時間厳守</a:t>
              </a:r>
              <a:endParaRPr lang="ja-JP" altLang="en-US" sz="8800" dirty="0">
                <a:solidFill>
                  <a:srgbClr val="FFFF00"/>
                </a:solidFill>
                <a:effectLst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A6C8A55F-233F-6B75-39E0-66F18047F546}"/>
                </a:ext>
              </a:extLst>
            </p:cNvPr>
            <p:cNvSpPr txBox="1"/>
            <p:nvPr/>
          </p:nvSpPr>
          <p:spPr>
            <a:xfrm>
              <a:off x="668626" y="2313589"/>
              <a:ext cx="8488436" cy="60824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zh-TW" sz="8800" dirty="0">
                  <a:effectLst/>
                </a:rPr>
                <a:t>AM11</a:t>
              </a:r>
              <a:r>
                <a:rPr lang="zh-TW" altLang="en-US" sz="8800" dirty="0">
                  <a:effectLst/>
                </a:rPr>
                <a:t>：</a:t>
              </a:r>
              <a:r>
                <a:rPr lang="en-US" altLang="zh-TW" sz="8800" dirty="0">
                  <a:effectLst/>
                </a:rPr>
                <a:t>45</a:t>
              </a:r>
              <a:r>
                <a:rPr lang="zh-TW" altLang="en-US" sz="8800" dirty="0">
                  <a:effectLst/>
                </a:rPr>
                <a:t>～</a:t>
              </a:r>
              <a:r>
                <a:rPr lang="en-US" altLang="zh-TW" sz="8800" dirty="0">
                  <a:effectLst/>
                </a:rPr>
                <a:t>PM12</a:t>
              </a:r>
              <a:r>
                <a:rPr lang="zh-TW" altLang="en-US" sz="8800" dirty="0">
                  <a:effectLst/>
                </a:rPr>
                <a:t>：</a:t>
              </a:r>
              <a:r>
                <a:rPr lang="en-US" altLang="zh-TW" sz="8800" dirty="0">
                  <a:effectLst/>
                </a:rPr>
                <a:t>45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340B4F-66C7-44A2-5DD2-C7CF4B10EA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579E152-21F7-90EE-FB8B-19C2B97873E9}"/>
              </a:ext>
            </a:extLst>
          </p:cNvPr>
          <p:cNvGrpSpPr/>
          <p:nvPr/>
        </p:nvGrpSpPr>
        <p:grpSpPr>
          <a:xfrm>
            <a:off x="381897" y="320777"/>
            <a:ext cx="9159668" cy="6163437"/>
            <a:chOff x="668626" y="573445"/>
            <a:chExt cx="8586210" cy="3062177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FEFECF4A-446A-D859-1AC9-3394CB9051FD}"/>
                </a:ext>
              </a:extLst>
            </p:cNvPr>
            <p:cNvSpPr txBox="1"/>
            <p:nvPr/>
          </p:nvSpPr>
          <p:spPr>
            <a:xfrm>
              <a:off x="668626" y="573445"/>
              <a:ext cx="8586210" cy="1135177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zh-TW" altLang="en-US" sz="8800" dirty="0">
                  <a:ln w="38100">
                    <a:noFill/>
                  </a:ln>
                  <a:effectLst/>
                </a:rPr>
                <a:t>納入日 毎週月曜日</a:t>
              </a:r>
              <a:endParaRPr lang="en-US" altLang="zh-TW" sz="88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40188AE8-09AC-2A8D-E2FF-FF333367F80C}"/>
                </a:ext>
              </a:extLst>
            </p:cNvPr>
            <p:cNvSpPr txBox="1"/>
            <p:nvPr/>
          </p:nvSpPr>
          <p:spPr>
            <a:xfrm>
              <a:off x="668626" y="3085641"/>
              <a:ext cx="8488436" cy="54998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zh-TW" altLang="en-US" sz="88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納入時間厳守</a:t>
              </a:r>
              <a:endPara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F83772F-A4AE-8636-62F6-700EBDDA4441}"/>
                </a:ext>
              </a:extLst>
            </p:cNvPr>
            <p:cNvSpPr txBox="1"/>
            <p:nvPr/>
          </p:nvSpPr>
          <p:spPr>
            <a:xfrm>
              <a:off x="668626" y="1882305"/>
              <a:ext cx="8488436" cy="1072454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en-US" altLang="zh-TW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AM11</a:t>
              </a:r>
              <a:r>
                <a:rPr lang="zh-TW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：</a:t>
              </a:r>
              <a:r>
                <a:rPr lang="en-US" altLang="zh-TW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45</a:t>
              </a:r>
              <a:r>
                <a:rPr lang="zh-TW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～</a:t>
              </a:r>
              <a:endPara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  <a:p>
              <a:pPr algn="l"/>
              <a:r>
                <a:rPr lang="ja-JP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　　</a:t>
              </a:r>
              <a:r>
                <a:rPr lang="en-US" altLang="zh-TW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PM12</a:t>
              </a:r>
              <a:r>
                <a:rPr lang="zh-TW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：</a:t>
              </a:r>
              <a:r>
                <a:rPr lang="en-US" altLang="zh-TW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45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4923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612DE6-581A-0216-E709-1F7736C8A7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正方形/長方形 201">
            <a:extLst>
              <a:ext uri="{FF2B5EF4-FFF2-40B4-BE49-F238E27FC236}">
                <a16:creationId xmlns:a16="http://schemas.microsoft.com/office/drawing/2014/main" id="{4DE38EBD-BC76-C48B-A8FE-1E20830C7070}"/>
              </a:ext>
            </a:extLst>
          </p:cNvPr>
          <p:cNvSpPr/>
          <p:nvPr/>
        </p:nvSpPr>
        <p:spPr>
          <a:xfrm>
            <a:off x="128229" y="101600"/>
            <a:ext cx="9596342" cy="248194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D88E9EE-0AEB-225D-6486-E4A6B017F4EA}"/>
              </a:ext>
            </a:extLst>
          </p:cNvPr>
          <p:cNvSpPr txBox="1"/>
          <p:nvPr/>
        </p:nvSpPr>
        <p:spPr>
          <a:xfrm>
            <a:off x="464457" y="332953"/>
            <a:ext cx="8940800" cy="194578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zh-TW" altLang="en-US" sz="8800" dirty="0">
                <a:ln w="38100">
                  <a:noFill/>
                </a:ln>
                <a:effectLst/>
              </a:rPr>
              <a:t>納入日 毎週月曜日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B0A8C06-067E-A77E-A15F-82A5B81CCE8B}"/>
              </a:ext>
            </a:extLst>
          </p:cNvPr>
          <p:cNvSpPr txBox="1"/>
          <p:nvPr/>
        </p:nvSpPr>
        <p:spPr>
          <a:xfrm>
            <a:off x="348438" y="2862284"/>
            <a:ext cx="6748139" cy="222634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AM11</a:t>
            </a:r>
            <a:r>
              <a:rPr lang="zh-TW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：</a:t>
            </a:r>
            <a:r>
              <a: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45</a:t>
            </a:r>
            <a:r>
              <a:rPr lang="zh-TW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～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　</a:t>
            </a:r>
            <a:r>
              <a: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PM12</a:t>
            </a:r>
            <a:r>
              <a:rPr lang="zh-TW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：</a:t>
            </a:r>
            <a:r>
              <a: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45</a:t>
            </a:r>
          </a:p>
        </p:txBody>
      </p: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E51E66FF-AB3B-712B-9B05-D7097C43E82A}"/>
              </a:ext>
            </a:extLst>
          </p:cNvPr>
          <p:cNvGrpSpPr/>
          <p:nvPr/>
        </p:nvGrpSpPr>
        <p:grpSpPr>
          <a:xfrm>
            <a:off x="7446486" y="3440154"/>
            <a:ext cx="2111076" cy="3206563"/>
            <a:chOff x="2751914" y="431544"/>
            <a:chExt cx="1637914" cy="2487866"/>
          </a:xfrm>
        </p:grpSpPr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43005789-3FDF-FD98-02CB-657E074D0B6B}"/>
                </a:ext>
              </a:extLst>
            </p:cNvPr>
            <p:cNvGrpSpPr/>
            <p:nvPr/>
          </p:nvGrpSpPr>
          <p:grpSpPr>
            <a:xfrm>
              <a:off x="3058957" y="431544"/>
              <a:ext cx="1330871" cy="2487866"/>
              <a:chOff x="2555468" y="1945656"/>
              <a:chExt cx="1330871" cy="2487866"/>
            </a:xfrm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062E7D24-84F0-4FB9-EB34-910665E82DCE}"/>
                  </a:ext>
                </a:extLst>
              </p:cNvPr>
              <p:cNvSpPr/>
              <p:nvPr/>
            </p:nvSpPr>
            <p:spPr bwMode="auto">
              <a:xfrm rot="8100000">
                <a:off x="3604232" y="370652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6" name="四角形: 上の 2 つの角を丸める 5">
                <a:extLst>
                  <a:ext uri="{FF2B5EF4-FFF2-40B4-BE49-F238E27FC236}">
                    <a16:creationId xmlns:a16="http://schemas.microsoft.com/office/drawing/2014/main" id="{E72CEC56-DCB0-379B-3F2E-D18E45867CBA}"/>
                  </a:ext>
                </a:extLst>
              </p:cNvPr>
              <p:cNvSpPr/>
              <p:nvPr/>
            </p:nvSpPr>
            <p:spPr bwMode="auto">
              <a:xfrm rot="19800000" flipH="1">
                <a:off x="3409091" y="2984554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3F2368E5-79C4-B9F7-FF4C-DEDE9526229B}"/>
                  </a:ext>
                </a:extLst>
              </p:cNvPr>
              <p:cNvSpPr/>
              <p:nvPr/>
            </p:nvSpPr>
            <p:spPr bwMode="auto">
              <a:xfrm>
                <a:off x="264660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rgbClr val="99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917583F7-1527-E2F7-40A7-CBF54B5644A1}"/>
                  </a:ext>
                </a:extLst>
              </p:cNvPr>
              <p:cNvSpPr/>
              <p:nvPr/>
            </p:nvSpPr>
            <p:spPr bwMode="auto">
              <a:xfrm flipH="1">
                <a:off x="321346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rgbClr val="99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880A67DE-3A81-C46D-B95C-EC2739C2C60D}"/>
                  </a:ext>
                </a:extLst>
              </p:cNvPr>
              <p:cNvSpPr/>
              <p:nvPr/>
            </p:nvSpPr>
            <p:spPr bwMode="auto">
              <a:xfrm rot="10800000">
                <a:off x="2763177" y="3744034"/>
                <a:ext cx="780726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80" name="四角形: 上の 2 つの角を丸める 279">
                <a:extLst>
                  <a:ext uri="{FF2B5EF4-FFF2-40B4-BE49-F238E27FC236}">
                    <a16:creationId xmlns:a16="http://schemas.microsoft.com/office/drawing/2014/main" id="{EEFE1C91-8E7E-18E7-B0A8-062E0EC2E00E}"/>
                  </a:ext>
                </a:extLst>
              </p:cNvPr>
              <p:cNvSpPr/>
              <p:nvPr/>
            </p:nvSpPr>
            <p:spPr bwMode="auto">
              <a:xfrm>
                <a:off x="2729328" y="2984501"/>
                <a:ext cx="845722" cy="80208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1" name="二等辺三角形 280">
                <a:extLst>
                  <a:ext uri="{FF2B5EF4-FFF2-40B4-BE49-F238E27FC236}">
                    <a16:creationId xmlns:a16="http://schemas.microsoft.com/office/drawing/2014/main" id="{065D98D4-E33D-D8A0-07C5-6887A77A75A8}"/>
                  </a:ext>
                </a:extLst>
              </p:cNvPr>
              <p:cNvSpPr/>
              <p:nvPr/>
            </p:nvSpPr>
            <p:spPr bwMode="auto">
              <a:xfrm rot="10800000">
                <a:off x="2994585" y="2976570"/>
                <a:ext cx="302410" cy="578365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B5A39BC9-610F-D085-D511-BE2E3711B06F}"/>
                  </a:ext>
                </a:extLst>
              </p:cNvPr>
              <p:cNvSpPr/>
              <p:nvPr/>
            </p:nvSpPr>
            <p:spPr bwMode="auto">
              <a:xfrm rot="10800000">
                <a:off x="3081908" y="3048754"/>
                <a:ext cx="127764" cy="506182"/>
              </a:xfrm>
              <a:custGeom>
                <a:avLst/>
                <a:gdLst>
                  <a:gd name="connsiteX0" fmla="*/ 63882 w 127764"/>
                  <a:gd name="connsiteY0" fmla="*/ 506182 h 506182"/>
                  <a:gd name="connsiteX1" fmla="*/ 0 w 127764"/>
                  <a:gd name="connsiteY1" fmla="*/ 244351 h 506182"/>
                  <a:gd name="connsiteX2" fmla="*/ 63882 w 127764"/>
                  <a:gd name="connsiteY2" fmla="*/ 0 h 506182"/>
                  <a:gd name="connsiteX3" fmla="*/ 127764 w 127764"/>
                  <a:gd name="connsiteY3" fmla="*/ 244351 h 50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764" h="506182">
                    <a:moveTo>
                      <a:pt x="63882" y="506182"/>
                    </a:moveTo>
                    <a:lnTo>
                      <a:pt x="0" y="244351"/>
                    </a:lnTo>
                    <a:lnTo>
                      <a:pt x="63882" y="0"/>
                    </a:lnTo>
                    <a:lnTo>
                      <a:pt x="127764" y="244351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83" name="台形 282">
                <a:extLst>
                  <a:ext uri="{FF2B5EF4-FFF2-40B4-BE49-F238E27FC236}">
                    <a16:creationId xmlns:a16="http://schemas.microsoft.com/office/drawing/2014/main" id="{3E64652D-6A38-E60C-1EA4-1F3B6CE6EBC2}"/>
                  </a:ext>
                </a:extLst>
              </p:cNvPr>
              <p:cNvSpPr/>
              <p:nvPr/>
            </p:nvSpPr>
            <p:spPr bwMode="auto">
              <a:xfrm rot="10800000">
                <a:off x="3082978" y="3026298"/>
                <a:ext cx="127291" cy="125184"/>
              </a:xfrm>
              <a:prstGeom prst="trapezoid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0E38793F-385F-F086-BEA7-673BCBA2C9B8}"/>
                  </a:ext>
                </a:extLst>
              </p:cNvPr>
              <p:cNvSpPr/>
              <p:nvPr/>
            </p:nvSpPr>
            <p:spPr bwMode="auto">
              <a:xfrm>
                <a:off x="259356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F42F3371-1DC0-715C-FB9E-49C418D8F7BC}"/>
                  </a:ext>
                </a:extLst>
              </p:cNvPr>
              <p:cNvSpPr/>
              <p:nvPr/>
            </p:nvSpPr>
            <p:spPr bwMode="auto">
              <a:xfrm rot="20700000">
                <a:off x="255546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4FF75FD1-DE94-8A3C-831C-5BAE8270CDE9}"/>
                  </a:ext>
                </a:extLst>
              </p:cNvPr>
              <p:cNvSpPr/>
              <p:nvPr/>
            </p:nvSpPr>
            <p:spPr bwMode="auto">
              <a:xfrm rot="900000" flipH="1">
                <a:off x="346685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BECE5E20-45E9-EA14-D757-639678022665}"/>
                  </a:ext>
                </a:extLst>
              </p:cNvPr>
              <p:cNvSpPr/>
              <p:nvPr/>
            </p:nvSpPr>
            <p:spPr bwMode="auto">
              <a:xfrm>
                <a:off x="267096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5343BE5F-79F3-B789-669A-8F2581A28D7C}"/>
                  </a:ext>
                </a:extLst>
              </p:cNvPr>
              <p:cNvSpPr/>
              <p:nvPr/>
            </p:nvSpPr>
            <p:spPr bwMode="auto">
              <a:xfrm>
                <a:off x="272367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A042BD89-DABE-DDCE-7FB3-23ABDAC033F6}"/>
                  </a:ext>
                </a:extLst>
              </p:cNvPr>
              <p:cNvSpPr/>
              <p:nvPr/>
            </p:nvSpPr>
            <p:spPr bwMode="auto">
              <a:xfrm>
                <a:off x="322312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7AE9DDDD-57BE-5B57-98D7-3BC21BE7EC79}"/>
                  </a:ext>
                </a:extLst>
              </p:cNvPr>
              <p:cNvSpPr/>
              <p:nvPr/>
            </p:nvSpPr>
            <p:spPr bwMode="auto">
              <a:xfrm>
                <a:off x="2855987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1" name="楕円 290">
                <a:extLst>
                  <a:ext uri="{FF2B5EF4-FFF2-40B4-BE49-F238E27FC236}">
                    <a16:creationId xmlns:a16="http://schemas.microsoft.com/office/drawing/2014/main" id="{F7DE10DB-FA04-05E7-A0A2-D5A2F56E1B1F}"/>
                  </a:ext>
                </a:extLst>
              </p:cNvPr>
              <p:cNvSpPr/>
              <p:nvPr/>
            </p:nvSpPr>
            <p:spPr bwMode="auto">
              <a:xfrm>
                <a:off x="3359784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2" name="二等辺三角形 71">
                <a:extLst>
                  <a:ext uri="{FF2B5EF4-FFF2-40B4-BE49-F238E27FC236}">
                    <a16:creationId xmlns:a16="http://schemas.microsoft.com/office/drawing/2014/main" id="{AB627CF5-96C2-CAFB-C502-392D9363D9D4}"/>
                  </a:ext>
                </a:extLst>
              </p:cNvPr>
              <p:cNvSpPr/>
              <p:nvPr/>
            </p:nvSpPr>
            <p:spPr bwMode="auto">
              <a:xfrm rot="16200000">
                <a:off x="297164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170B4AC7-2571-1F8D-E189-7C2378D112BB}"/>
                  </a:ext>
                </a:extLst>
              </p:cNvPr>
              <p:cNvSpPr/>
              <p:nvPr/>
            </p:nvSpPr>
            <p:spPr bwMode="auto">
              <a:xfrm rot="10800000">
                <a:off x="3020093" y="2815861"/>
                <a:ext cx="261018" cy="105538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1BA11593-5149-68C8-E244-ADD5243237D4}"/>
                  </a:ext>
                </a:extLst>
              </p:cNvPr>
              <p:cNvSpPr/>
              <p:nvPr/>
            </p:nvSpPr>
            <p:spPr bwMode="auto">
              <a:xfrm rot="20700000">
                <a:off x="2668613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0FCE9314-BA13-0A61-2B25-83B2986A81BA}"/>
                  </a:ext>
                </a:extLst>
              </p:cNvPr>
              <p:cNvSpPr/>
              <p:nvPr/>
            </p:nvSpPr>
            <p:spPr bwMode="auto">
              <a:xfrm>
                <a:off x="2847975" y="3045619"/>
                <a:ext cx="233363" cy="483394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363" h="483394">
                    <a:moveTo>
                      <a:pt x="59531" y="0"/>
                    </a:moveTo>
                    <a:lnTo>
                      <a:pt x="0" y="145256"/>
                    </a:lnTo>
                    <a:lnTo>
                      <a:pt x="128588" y="140494"/>
                    </a:lnTo>
                    <a:lnTo>
                      <a:pt x="30956" y="211932"/>
                    </a:lnTo>
                    <a:lnTo>
                      <a:pt x="233363" y="483394"/>
                    </a:lnTo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FE65A6E7-501C-38CE-4061-0396A3866C79}"/>
                  </a:ext>
                </a:extLst>
              </p:cNvPr>
              <p:cNvSpPr/>
              <p:nvPr/>
            </p:nvSpPr>
            <p:spPr bwMode="auto">
              <a:xfrm flipH="1">
                <a:off x="3221831" y="3045619"/>
                <a:ext cx="233363" cy="483394"/>
              </a:xfrm>
              <a:custGeom>
                <a:avLst/>
                <a:gdLst>
                  <a:gd name="connsiteX0" fmla="*/ 76200 w 250032"/>
                  <a:gd name="connsiteY0" fmla="*/ 0 h 483394"/>
                  <a:gd name="connsiteX1" fmla="*/ 0 w 250032"/>
                  <a:gd name="connsiteY1" fmla="*/ 66675 h 483394"/>
                  <a:gd name="connsiteX2" fmla="*/ 145257 w 250032"/>
                  <a:gd name="connsiteY2" fmla="*/ 140494 h 483394"/>
                  <a:gd name="connsiteX3" fmla="*/ 85725 w 250032"/>
                  <a:gd name="connsiteY3" fmla="*/ 245269 h 483394"/>
                  <a:gd name="connsiteX4" fmla="*/ 250032 w 250032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69056 w 233363"/>
                  <a:gd name="connsiteY3" fmla="*/ 245269 h 483394"/>
                  <a:gd name="connsiteX4" fmla="*/ 233363 w 233363"/>
                  <a:gd name="connsiteY4" fmla="*/ 483394 h 483394"/>
                  <a:gd name="connsiteX0" fmla="*/ 59531 w 233363"/>
                  <a:gd name="connsiteY0" fmla="*/ 0 h 483394"/>
                  <a:gd name="connsiteX1" fmla="*/ 0 w 233363"/>
                  <a:gd name="connsiteY1" fmla="*/ 145256 h 483394"/>
                  <a:gd name="connsiteX2" fmla="*/ 128588 w 233363"/>
                  <a:gd name="connsiteY2" fmla="*/ 140494 h 483394"/>
                  <a:gd name="connsiteX3" fmla="*/ 30956 w 233363"/>
                  <a:gd name="connsiteY3" fmla="*/ 211932 h 483394"/>
                  <a:gd name="connsiteX4" fmla="*/ 233363 w 233363"/>
                  <a:gd name="connsiteY4" fmla="*/ 483394 h 483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363" h="483394">
                    <a:moveTo>
                      <a:pt x="59531" y="0"/>
                    </a:moveTo>
                    <a:lnTo>
                      <a:pt x="0" y="145256"/>
                    </a:lnTo>
                    <a:lnTo>
                      <a:pt x="128588" y="140494"/>
                    </a:lnTo>
                    <a:lnTo>
                      <a:pt x="30956" y="211932"/>
                    </a:lnTo>
                    <a:lnTo>
                      <a:pt x="233363" y="483394"/>
                    </a:lnTo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F5B169DF-1E1E-9DCD-351D-27337545459D}"/>
                </a:ext>
              </a:extLst>
            </p:cNvPr>
            <p:cNvGrpSpPr/>
            <p:nvPr/>
          </p:nvGrpSpPr>
          <p:grpSpPr>
            <a:xfrm rot="20700000" flipH="1">
              <a:off x="2751914" y="1059018"/>
              <a:ext cx="679057" cy="917940"/>
              <a:chOff x="2192787" y="1766211"/>
              <a:chExt cx="910638" cy="1230988"/>
            </a:xfrm>
          </p:grpSpPr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3A2C3EB4-000B-4D2E-2EEB-CAC8B617ED38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4135CE7E-4FA3-DF2F-CFE2-E3D29F79A640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" name="角丸四角形 105">
                <a:extLst>
                  <a:ext uri="{FF2B5EF4-FFF2-40B4-BE49-F238E27FC236}">
                    <a16:creationId xmlns:a16="http://schemas.microsoft.com/office/drawing/2014/main" id="{6223AD75-761C-3BD4-A8FB-F6812C4C1F76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角丸四角形 106">
                <a:extLst>
                  <a:ext uri="{FF2B5EF4-FFF2-40B4-BE49-F238E27FC236}">
                    <a16:creationId xmlns:a16="http://schemas.microsoft.com/office/drawing/2014/main" id="{C2C6D84E-9058-F531-4B65-139ABFB66DBC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3" name="角丸四角形 107">
                <a:extLst>
                  <a:ext uri="{FF2B5EF4-FFF2-40B4-BE49-F238E27FC236}">
                    <a16:creationId xmlns:a16="http://schemas.microsoft.com/office/drawing/2014/main" id="{0A69F07C-4390-2101-C222-77E1B78C5197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角丸四角形 104">
                <a:extLst>
                  <a:ext uri="{FF2B5EF4-FFF2-40B4-BE49-F238E27FC236}">
                    <a16:creationId xmlns:a16="http://schemas.microsoft.com/office/drawing/2014/main" id="{8598CB01-611B-EB2F-1055-E71F23FF34D7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5A913223-348C-65D8-792B-8C98D9BCD60A}"/>
                </a:ext>
              </a:extLst>
            </p:cNvPr>
            <p:cNvGrpSpPr/>
            <p:nvPr/>
          </p:nvGrpSpPr>
          <p:grpSpPr>
            <a:xfrm>
              <a:off x="3271837" y="801952"/>
              <a:ext cx="741785" cy="45719"/>
              <a:chOff x="1566862" y="3959489"/>
              <a:chExt cx="741785" cy="45719"/>
            </a:xfrm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17676C8A-8B62-AF6B-21E3-1254C2D4D851}"/>
                  </a:ext>
                </a:extLst>
              </p:cNvPr>
              <p:cNvSpPr/>
              <p:nvPr/>
            </p:nvSpPr>
            <p:spPr bwMode="auto">
              <a:xfrm rot="11700000">
                <a:off x="1566862" y="3959489"/>
                <a:ext cx="279823" cy="45719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59F81899-32A5-CDF8-0E25-761794E6D456}"/>
                  </a:ext>
                </a:extLst>
              </p:cNvPr>
              <p:cNvSpPr/>
              <p:nvPr/>
            </p:nvSpPr>
            <p:spPr bwMode="auto">
              <a:xfrm rot="9900000">
                <a:off x="2028824" y="3959489"/>
                <a:ext cx="279823" cy="45719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297" name="テキスト ボックス 296">
            <a:extLst>
              <a:ext uri="{FF2B5EF4-FFF2-40B4-BE49-F238E27FC236}">
                <a16:creationId xmlns:a16="http://schemas.microsoft.com/office/drawing/2014/main" id="{CC7E153A-3C7E-6F61-50BF-1F6AC0E4A271}"/>
              </a:ext>
            </a:extLst>
          </p:cNvPr>
          <p:cNvSpPr txBox="1"/>
          <p:nvPr/>
        </p:nvSpPr>
        <p:spPr>
          <a:xfrm>
            <a:off x="348439" y="5558971"/>
            <a:ext cx="7068362" cy="104214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zh-TW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納入時間厳守</a:t>
            </a:r>
            <a:endParaRPr lang="ja-JP" altLang="en-US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8293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F34B3E-75C9-F54B-3C46-3022333E0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フリーフォーム: 図形 209">
            <a:extLst>
              <a:ext uri="{FF2B5EF4-FFF2-40B4-BE49-F238E27FC236}">
                <a16:creationId xmlns:a16="http://schemas.microsoft.com/office/drawing/2014/main" id="{5A61BC3F-26D6-5B41-AADF-E8B2840C16D5}"/>
              </a:ext>
            </a:extLst>
          </p:cNvPr>
          <p:cNvSpPr/>
          <p:nvPr/>
        </p:nvSpPr>
        <p:spPr>
          <a:xfrm>
            <a:off x="637763" y="4647206"/>
            <a:ext cx="7213138" cy="1554823"/>
          </a:xfrm>
          <a:custGeom>
            <a:avLst/>
            <a:gdLst>
              <a:gd name="csX0" fmla="*/ 259142 w 7213138"/>
              <a:gd name="csY0" fmla="*/ 0 h 1554823"/>
              <a:gd name="csX1" fmla="*/ 6601281 w 7213138"/>
              <a:gd name="csY1" fmla="*/ 0 h 1554823"/>
              <a:gd name="csX2" fmla="*/ 6860423 w 7213138"/>
              <a:gd name="csY2" fmla="*/ 259142 h 1554823"/>
              <a:gd name="csX3" fmla="*/ 6860423 w 7213138"/>
              <a:gd name="csY3" fmla="*/ 422365 h 1554823"/>
              <a:gd name="csX4" fmla="*/ 6905334 w 7213138"/>
              <a:gd name="csY4" fmla="*/ 439133 h 1554823"/>
              <a:gd name="csX5" fmla="*/ 7213138 w 7213138"/>
              <a:gd name="csY5" fmla="*/ 726309 h 1554823"/>
              <a:gd name="csX6" fmla="*/ 6909064 w 7213138"/>
              <a:gd name="csY6" fmla="*/ 655313 h 1554823"/>
              <a:gd name="csX7" fmla="*/ 6860423 w 7213138"/>
              <a:gd name="csY7" fmla="*/ 655435 h 1554823"/>
              <a:gd name="csX8" fmla="*/ 6860423 w 7213138"/>
              <a:gd name="csY8" fmla="*/ 1295681 h 1554823"/>
              <a:gd name="csX9" fmla="*/ 6601281 w 7213138"/>
              <a:gd name="csY9" fmla="*/ 1554823 h 1554823"/>
              <a:gd name="csX10" fmla="*/ 259142 w 7213138"/>
              <a:gd name="csY10" fmla="*/ 1554823 h 1554823"/>
              <a:gd name="csX11" fmla="*/ 0 w 7213138"/>
              <a:gd name="csY11" fmla="*/ 1295681 h 1554823"/>
              <a:gd name="csX12" fmla="*/ 0 w 7213138"/>
              <a:gd name="csY12" fmla="*/ 259142 h 1554823"/>
              <a:gd name="csX13" fmla="*/ 259142 w 7213138"/>
              <a:gd name="csY13" fmla="*/ 0 h 155482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7213138" h="1554823">
                <a:moveTo>
                  <a:pt x="259142" y="0"/>
                </a:moveTo>
                <a:lnTo>
                  <a:pt x="6601281" y="0"/>
                </a:lnTo>
                <a:cubicBezTo>
                  <a:pt x="6744401" y="0"/>
                  <a:pt x="6860423" y="116022"/>
                  <a:pt x="6860423" y="259142"/>
                </a:cubicBezTo>
                <a:lnTo>
                  <a:pt x="6860423" y="422365"/>
                </a:lnTo>
                <a:lnTo>
                  <a:pt x="6905334" y="439133"/>
                </a:lnTo>
                <a:cubicBezTo>
                  <a:pt x="7030036" y="499841"/>
                  <a:pt x="7138571" y="597156"/>
                  <a:pt x="7213138" y="726309"/>
                </a:cubicBezTo>
                <a:cubicBezTo>
                  <a:pt x="7115436" y="684575"/>
                  <a:pt x="7012503" y="661004"/>
                  <a:pt x="6909064" y="655313"/>
                </a:cubicBezTo>
                <a:lnTo>
                  <a:pt x="6860423" y="655435"/>
                </a:lnTo>
                <a:lnTo>
                  <a:pt x="6860423" y="1295681"/>
                </a:lnTo>
                <a:cubicBezTo>
                  <a:pt x="6860423" y="1438801"/>
                  <a:pt x="6744401" y="1554823"/>
                  <a:pt x="6601281" y="1554823"/>
                </a:cubicBezTo>
                <a:lnTo>
                  <a:pt x="259142" y="1554823"/>
                </a:lnTo>
                <a:cubicBezTo>
                  <a:pt x="116022" y="1554823"/>
                  <a:pt x="0" y="1438801"/>
                  <a:pt x="0" y="1295681"/>
                </a:cubicBezTo>
                <a:lnTo>
                  <a:pt x="0" y="259142"/>
                </a:lnTo>
                <a:cubicBezTo>
                  <a:pt x="0" y="116022"/>
                  <a:pt x="116022" y="0"/>
                  <a:pt x="259142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41A3890-AE44-8389-9919-AD47B0FCD0A4}"/>
              </a:ext>
            </a:extLst>
          </p:cNvPr>
          <p:cNvGrpSpPr/>
          <p:nvPr/>
        </p:nvGrpSpPr>
        <p:grpSpPr>
          <a:xfrm>
            <a:off x="8058344" y="4629536"/>
            <a:ext cx="1399523" cy="1843001"/>
            <a:chOff x="1560336" y="1221811"/>
            <a:chExt cx="2052008" cy="2702244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E2C9E92-A011-B511-C24F-220E0CFD9660}"/>
                </a:ext>
              </a:extLst>
            </p:cNvPr>
            <p:cNvGrpSpPr/>
            <p:nvPr/>
          </p:nvGrpSpPr>
          <p:grpSpPr>
            <a:xfrm>
              <a:off x="1560336" y="1221811"/>
              <a:ext cx="1624111" cy="2702244"/>
              <a:chOff x="1560336" y="1221811"/>
              <a:chExt cx="1624111" cy="2702244"/>
            </a:xfrm>
          </p:grpSpPr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63F2A33F-B2DA-4E17-559E-B0BD89DC29A7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353C6BAC-869D-4498-9381-2406939C465C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3F9456B2-E994-3AA0-B0D0-A0958F961485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楕円 205">
                  <a:extLst>
                    <a:ext uri="{FF2B5EF4-FFF2-40B4-BE49-F238E27FC236}">
                      <a16:creationId xmlns:a16="http://schemas.microsoft.com/office/drawing/2014/main" id="{28C7055E-40D3-85E7-9D51-38194F87A5AE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FCD9A9B3-9451-0BEB-A122-1B9060CFB5D1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4289FE9D-51FA-2D82-CA25-A1C9160AC7B1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48985034-34B6-F23B-8C86-DA0845098C28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184" name="台形 183">
                  <a:extLst>
                    <a:ext uri="{FF2B5EF4-FFF2-40B4-BE49-F238E27FC236}">
                      <a16:creationId xmlns:a16="http://schemas.microsoft.com/office/drawing/2014/main" id="{C8EB615E-5056-4C90-76FA-90E1C12A846B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四角形: 上の 2 つの角を丸める 184">
                  <a:extLst>
                    <a:ext uri="{FF2B5EF4-FFF2-40B4-BE49-F238E27FC236}">
                      <a16:creationId xmlns:a16="http://schemas.microsoft.com/office/drawing/2014/main" id="{BC44561E-BD03-C511-AA31-3E6A1A86AEB5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0066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楕円 185">
                  <a:extLst>
                    <a:ext uri="{FF2B5EF4-FFF2-40B4-BE49-F238E27FC236}">
                      <a16:creationId xmlns:a16="http://schemas.microsoft.com/office/drawing/2014/main" id="{F597A766-FFAB-9FD4-5250-14627893668B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楕円 186">
                  <a:extLst>
                    <a:ext uri="{FF2B5EF4-FFF2-40B4-BE49-F238E27FC236}">
                      <a16:creationId xmlns:a16="http://schemas.microsoft.com/office/drawing/2014/main" id="{97DFCBAB-1FB0-D4FE-3018-60EDCD32463C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二等辺三角形 46">
                  <a:extLst>
                    <a:ext uri="{FF2B5EF4-FFF2-40B4-BE49-F238E27FC236}">
                      <a16:creationId xmlns:a16="http://schemas.microsoft.com/office/drawing/2014/main" id="{7C4A6D17-BE93-98FE-FF87-4884390E57C3}"/>
                    </a:ext>
                  </a:extLst>
                </p:cNvPr>
                <p:cNvSpPr/>
                <p:nvPr/>
              </p:nvSpPr>
              <p:spPr bwMode="auto">
                <a:xfrm>
                  <a:off x="2197052" y="2633169"/>
                  <a:ext cx="363806" cy="11111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E2E290A5-61DC-E668-F7EA-61C50F977BA0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" name="四角形: 上の 2 つの角を丸める 189">
                  <a:extLst>
                    <a:ext uri="{FF2B5EF4-FFF2-40B4-BE49-F238E27FC236}">
                      <a16:creationId xmlns:a16="http://schemas.microsoft.com/office/drawing/2014/main" id="{1A568F77-F87E-9386-3778-7649D8B514DB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0066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91" name="直線コネクタ 190">
                  <a:extLst>
                    <a:ext uri="{FF2B5EF4-FFF2-40B4-BE49-F238E27FC236}">
                      <a16:creationId xmlns:a16="http://schemas.microsoft.com/office/drawing/2014/main" id="{711329AE-8FB3-7D82-5A37-AB1B9618A59A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93" name="直線コネクタ 192">
                  <a:extLst>
                    <a:ext uri="{FF2B5EF4-FFF2-40B4-BE49-F238E27FC236}">
                      <a16:creationId xmlns:a16="http://schemas.microsoft.com/office/drawing/2014/main" id="{74BAC17E-1C61-0AF1-C3D1-A13AE6586BB6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194" name="グループ化 193">
                  <a:extLst>
                    <a:ext uri="{FF2B5EF4-FFF2-40B4-BE49-F238E27FC236}">
                      <a16:creationId xmlns:a16="http://schemas.microsoft.com/office/drawing/2014/main" id="{58C61ADE-7B70-E344-7D99-9C44E21D75D4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3A2148D8-42DE-0A00-F34F-90EF1297AD11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rgbClr val="0066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1" name="台形 200">
                    <a:extLst>
                      <a:ext uri="{FF2B5EF4-FFF2-40B4-BE49-F238E27FC236}">
                        <a16:creationId xmlns:a16="http://schemas.microsoft.com/office/drawing/2014/main" id="{F4D39E54-952A-9159-2AA2-A4C89E21C4F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chemeClr val="accent5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41DF7214-B7CB-B543-4C0C-904235A603E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3" name="台形 202">
                    <a:extLst>
                      <a:ext uri="{FF2B5EF4-FFF2-40B4-BE49-F238E27FC236}">
                        <a16:creationId xmlns:a16="http://schemas.microsoft.com/office/drawing/2014/main" id="{6CD1E587-8D88-80DE-ED9F-0E8D20CFA99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95" name="四角形: 角を丸くする 194">
                  <a:extLst>
                    <a:ext uri="{FF2B5EF4-FFF2-40B4-BE49-F238E27FC236}">
                      <a16:creationId xmlns:a16="http://schemas.microsoft.com/office/drawing/2014/main" id="{E62E14DD-9DFD-6BCD-A31B-CBD0E210CD88}"/>
                    </a:ext>
                  </a:extLst>
                </p:cNvPr>
                <p:cNvSpPr/>
                <p:nvPr/>
              </p:nvSpPr>
              <p:spPr bwMode="auto">
                <a:xfrm rot="900000">
                  <a:off x="1884409" y="1993412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四角形: 角を丸くする 195">
                  <a:extLst>
                    <a:ext uri="{FF2B5EF4-FFF2-40B4-BE49-F238E27FC236}">
                      <a16:creationId xmlns:a16="http://schemas.microsoft.com/office/drawing/2014/main" id="{CC14F8F0-BD91-D5FD-CFAD-5AA0C20938E3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586684" y="1993411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楕円 196">
                  <a:extLst>
                    <a:ext uri="{FF2B5EF4-FFF2-40B4-BE49-F238E27FC236}">
                      <a16:creationId xmlns:a16="http://schemas.microsoft.com/office/drawing/2014/main" id="{EEAE9556-6674-9AE0-33CC-802C14D6C08B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楕円 197">
                  <a:extLst>
                    <a:ext uri="{FF2B5EF4-FFF2-40B4-BE49-F238E27FC236}">
                      <a16:creationId xmlns:a16="http://schemas.microsoft.com/office/drawing/2014/main" id="{4CEEA29B-0F6C-2BD6-F804-9C2810B84DC7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E4E6798-843A-BCE1-1484-5414D6A7EDA4}"/>
                </a:ext>
              </a:extLst>
            </p:cNvPr>
            <p:cNvGrpSpPr/>
            <p:nvPr/>
          </p:nvGrpSpPr>
          <p:grpSpPr>
            <a:xfrm rot="900000">
              <a:off x="2701706" y="2451690"/>
              <a:ext cx="910638" cy="1230988"/>
              <a:chOff x="2192787" y="1766211"/>
              <a:chExt cx="910638" cy="1230988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57456EE0-52B2-3219-5DE2-65185F6AB2BB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14A7B2D9-0F7B-3C2B-3AE0-19728C47F9A7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" name="角丸四角形 105">
                <a:extLst>
                  <a:ext uri="{FF2B5EF4-FFF2-40B4-BE49-F238E27FC236}">
                    <a16:creationId xmlns:a16="http://schemas.microsoft.com/office/drawing/2014/main" id="{B5EBFAC9-BDAA-0B20-CCCC-83E1B75C7787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角丸四角形 106">
                <a:extLst>
                  <a:ext uri="{FF2B5EF4-FFF2-40B4-BE49-F238E27FC236}">
                    <a16:creationId xmlns:a16="http://schemas.microsoft.com/office/drawing/2014/main" id="{C03EFE43-6872-3685-CB00-9FBC42DD3DB9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角丸四角形 107">
                <a:extLst>
                  <a:ext uri="{FF2B5EF4-FFF2-40B4-BE49-F238E27FC236}">
                    <a16:creationId xmlns:a16="http://schemas.microsoft.com/office/drawing/2014/main" id="{C0B4F1B4-2B94-6BC6-85C4-6B83B238D15A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角丸四角形 104">
                <a:extLst>
                  <a:ext uri="{FF2B5EF4-FFF2-40B4-BE49-F238E27FC236}">
                    <a16:creationId xmlns:a16="http://schemas.microsoft.com/office/drawing/2014/main" id="{4F2DE56A-28B7-CD3F-E6FB-2FAA5D94E6F7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B2C72A9-D31C-E045-7631-5AE3C190E776}"/>
              </a:ext>
            </a:extLst>
          </p:cNvPr>
          <p:cNvSpPr/>
          <p:nvPr/>
        </p:nvSpPr>
        <p:spPr>
          <a:xfrm>
            <a:off x="279400" y="266700"/>
            <a:ext cx="9340850" cy="6229350"/>
          </a:xfrm>
          <a:prstGeom prst="roundRect">
            <a:avLst>
              <a:gd name="adj" fmla="val 5507"/>
            </a:avLst>
          </a:prstGeom>
          <a:noFill/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四角形: 上の 2 つの角を丸める 9">
            <a:extLst>
              <a:ext uri="{FF2B5EF4-FFF2-40B4-BE49-F238E27FC236}">
                <a16:creationId xmlns:a16="http://schemas.microsoft.com/office/drawing/2014/main" id="{9CF4CD31-CE3D-A4CD-48DA-0F1A5D8A7A6A}"/>
              </a:ext>
            </a:extLst>
          </p:cNvPr>
          <p:cNvSpPr/>
          <p:nvPr/>
        </p:nvSpPr>
        <p:spPr>
          <a:xfrm>
            <a:off x="279400" y="266700"/>
            <a:ext cx="9378950" cy="1794329"/>
          </a:xfrm>
          <a:prstGeom prst="round2Same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817521A-BCA6-496A-37E4-58150875DA16}"/>
              </a:ext>
            </a:extLst>
          </p:cNvPr>
          <p:cNvSpPr txBox="1"/>
          <p:nvPr/>
        </p:nvSpPr>
        <p:spPr>
          <a:xfrm>
            <a:off x="637764" y="407328"/>
            <a:ext cx="8691766" cy="137464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zh-TW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納入日 毎週月曜日</a:t>
            </a:r>
            <a:endParaRPr lang="en-US" altLang="zh-TW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5BB8EAB-F999-712D-8612-51546DB22697}"/>
              </a:ext>
            </a:extLst>
          </p:cNvPr>
          <p:cNvSpPr txBox="1"/>
          <p:nvPr/>
        </p:nvSpPr>
        <p:spPr>
          <a:xfrm>
            <a:off x="986252" y="4873752"/>
            <a:ext cx="6219220" cy="109554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zh-TW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納入時間厳守</a:t>
            </a:r>
            <a:endParaRPr lang="ja-JP" altLang="en-US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211" name="テキスト ボックス 210">
            <a:extLst>
              <a:ext uri="{FF2B5EF4-FFF2-40B4-BE49-F238E27FC236}">
                <a16:creationId xmlns:a16="http://schemas.microsoft.com/office/drawing/2014/main" id="{5B72961A-3E12-40ED-D9C6-0C8F3DC51ED6}"/>
              </a:ext>
            </a:extLst>
          </p:cNvPr>
          <p:cNvSpPr txBox="1"/>
          <p:nvPr/>
        </p:nvSpPr>
        <p:spPr>
          <a:xfrm>
            <a:off x="631613" y="2338215"/>
            <a:ext cx="8643015" cy="200202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AM11:45</a:t>
            </a:r>
            <a:r>
              <a:rPr lang="zh-TW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～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　</a:t>
            </a:r>
            <a:r>
              <a: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PM12:45</a:t>
            </a:r>
          </a:p>
        </p:txBody>
      </p:sp>
    </p:spTree>
    <p:extLst>
      <p:ext uri="{BB962C8B-B14F-4D97-AF65-F5344CB8AC3E}">
        <p14:creationId xmlns:p14="http://schemas.microsoft.com/office/powerpoint/2010/main" val="303049557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52</Words>
  <Application>Microsoft Office PowerPoint</Application>
  <PresentationFormat>A4 210 x 297 mm</PresentationFormat>
  <Paragraphs>16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納入日毎週月曜納入時間厳守の貼り紙</dc:title>
  <dc:subject>納入日毎週月曜納入時間厳守の貼り紙</dc:subject>
  <dc:creator>でじけろお</dc:creator>
  <cp:revision>1</cp:revision>
  <dcterms:created xsi:type="dcterms:W3CDTF">2014-12-04T06:28:23Z</dcterms:created>
  <dcterms:modified xsi:type="dcterms:W3CDTF">2026-02-25T02:02:16Z</dcterms:modified>
  <cp:version>1</cp:version>
</cp:coreProperties>
</file>